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6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5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7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8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5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2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86C4-BE70-4418-8CA8-1DBB161090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A7BE-C2AF-424B-AEEF-7B21D3C3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9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7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8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7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2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4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2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IT</dc:creator>
  <cp:lastModifiedBy>IT</cp:lastModifiedBy>
  <cp:revision>1</cp:revision>
  <dcterms:created xsi:type="dcterms:W3CDTF">2020-02-17T07:28:38Z</dcterms:created>
  <dcterms:modified xsi:type="dcterms:W3CDTF">2020-02-17T07:29:46Z</dcterms:modified>
</cp:coreProperties>
</file>